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243C0-0B91-6E4C-B13E-1E57D92C4CEC}" v="7" dt="2025-04-10T09:33:37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8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B4431E3-0909-2CCB-2312-82A30BFDB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4E254-08FB-9A9D-DBEB-21B8E3C12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BC4895F-DC3E-688A-8870-66F7D643D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3695B4-A94A-1864-3B17-CD633035C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6718AA-DBF7-3B53-38D3-6171A1B5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823FE-DAE9-364B-9A99-DBF820C03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916EFE-9388-0192-9921-99EEE474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39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EF8FE-C283-679E-DE59-20C563D2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6164EC-C986-C136-DA4B-4F0EA7956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022B5F-F5CF-40A2-8512-C260FF43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50AEAD-FFD5-0FF1-247E-F4E70074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DCD6C-F0BF-B595-AB3F-3577565D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94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2E7A9C-73A1-5F0C-D48F-02FDF8D94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8B797-9E1C-085E-ACB6-B1CA4AB68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F2DE9-F0E5-338D-1F1D-6F949B98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DD56FD-4461-D072-A465-AAF9FEFE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2FFF4-11B9-F164-330B-F8823654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92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FF0CBEA-2BDE-35A7-D740-979D98965C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4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EA886-065A-10A6-6B97-D56716AD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3BF6DF-7E10-09B1-7D6B-660230F45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762D80-68AF-6F5E-2142-0409ED97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A9E966-BD09-FB03-1BFF-14016B81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E7F857-2C2A-9AD7-9F83-285365ED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0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A0232-C7CC-9957-1D99-5B2A28FF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98E883-2916-68C1-00C6-1AA215B4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86B4F1-A93B-D7E1-5DCF-9D8D05AB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EE53AB-7555-C317-D3AF-6E3EE7E0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4937FA-32B3-459F-B576-8020B076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76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E3D53-8F75-5BDE-B096-47059D93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324E34-75D1-1065-501F-59764E76C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4DBC60-A630-1305-BE6F-49A907057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DD19EB-4D4C-DD6F-A6D2-905E23DE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E65F39-F89C-3E00-9BF3-1F8A5BE7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8149B9-4661-66FB-D68F-813C70E7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51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EB3F2-EE0C-ECC8-9809-D8B863878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077E02-AEB1-9B2D-2300-620D9321C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615B38-074C-0CFF-D46B-393B8C3BA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717836-E5F6-9E94-7F3B-4799434B1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49F9B3-647D-FDF2-C60B-DBB0BF219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19640C-F73D-C8A2-6A21-E08029AC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9BEF9A-0167-5025-B8C4-873F5733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BE5F55-51CD-21FF-21D2-4C02820D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22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617EE-9DE2-0907-FF25-933FC1A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102336-9292-D248-6795-E3400E9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525C51-DECD-1D30-FE09-658BA953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250613-CA7B-ECA6-AB49-BA9AF384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63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B6D8EB-0615-5076-230A-2B5B6C0F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76B0DB-D461-4EC3-753D-46D214F7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586BEB-F5A2-8B29-0BBE-0F623A72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74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1CF0E-B28B-50B0-33B4-D6831A80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6FBCE-871F-F1C9-51BE-B8B8ED00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EF9DAB-0295-11B8-8C4E-703F3ECF4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EEB965-3851-ED75-AAFB-D7CC135E0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F3654A-1916-BB75-AFE4-E03370F6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2921D6-FBE1-AC56-4E92-936A6065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09576B-4B80-5130-247F-A90AF477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91DA69-83F5-6816-28FE-FDB32FE53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DF7CDD-8EDF-8F62-B37D-FB2CC99E3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AF440E-E482-A349-AAD6-B5020A0AA7EE}" type="datetimeFigureOut">
              <a:rPr lang="es-ES" smtClean="0"/>
              <a:t>30/04/2025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7C9C2D-A380-6980-0E02-9A88F5DA3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C81A9-436F-562A-2A15-4BD638630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B1530D-A3A5-B249-BD46-26E5FC7F11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24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53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912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9" ma:contentTypeDescription="Crear nuevo documento." ma:contentTypeScope="" ma:versionID="7dca83ba04439bb58814709d018e1d5d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4d0ae776a05480a23e00dce7577c482a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56653E-9FE2-40C8-B231-A4FCB1ADD7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B648DE-7252-4562-A4C5-3D58A19FB5C4}">
  <ds:schemaRefs>
    <ds:schemaRef ds:uri="http://schemas.openxmlformats.org/package/2006/metadata/core-properties"/>
    <ds:schemaRef ds:uri="http://schemas.microsoft.com/office/infopath/2007/PartnerControls"/>
    <ds:schemaRef ds:uri="0b84dae5-6e9f-484b-911b-b3edb3bcf73a"/>
    <ds:schemaRef ds:uri="http://purl.org/dc/terms/"/>
    <ds:schemaRef ds:uri="5368a304-d57d-4ed9-a32c-012245118636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CA9CD87-E6BA-4C70-AAE9-AC887C3CB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a060e56-5e46-475d-8b74-5fb187bd2177}" enabled="0" method="" siteId="{da060e56-5e46-475d-8b74-5fb187bd217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MACARENA GOYTRE RIVERO</dc:creator>
  <cp:lastModifiedBy>VANESSA DEL RIO MUÑOZ</cp:lastModifiedBy>
  <cp:revision>2</cp:revision>
  <dcterms:created xsi:type="dcterms:W3CDTF">2024-06-04T06:49:57Z</dcterms:created>
  <dcterms:modified xsi:type="dcterms:W3CDTF">2025-04-30T09:59:01Z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