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7243C0-0B91-6E4C-B13E-1E57D92C4CEC}" v="7" dt="2025-04-10T09:33:37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8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5B4431E3-0909-2CCB-2312-82A30BFDB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4E254-08FB-9A9D-DBEB-21B8E3C12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BC4895F-DC3E-688A-8870-66F7D643D5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3695B4-A94A-1864-3B17-CD633035C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6718AA-DBF7-3B53-38D3-6171A1B5F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B823FE-DAE9-364B-9A99-DBF820C03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916EFE-9388-0192-9921-99EEE474A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39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EF8FE-C283-679E-DE59-20C563D2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6164EC-C986-C136-DA4B-4F0EA7956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022B5F-F5CF-40A2-8512-C260FF43B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50AEAD-FFD5-0FF1-247E-F4E700745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0DCD6C-F0BF-B595-AB3F-3577565D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94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2E7A9C-73A1-5F0C-D48F-02FDF8D94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B8B797-9E1C-085E-ACB6-B1CA4AB68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9F2DE9-F0E5-338D-1F1D-6F949B98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DD56FD-4461-D072-A465-AAF9FEFED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92FFF4-11B9-F164-330B-F8823654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092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FF0CBEA-2BDE-35A7-D740-979D98965C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54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EA886-065A-10A6-6B97-D56716ADA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3BF6DF-7E10-09B1-7D6B-660230F45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762D80-68AF-6F5E-2142-0409ED97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A9E966-BD09-FB03-1BFF-14016B810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E7F857-2C2A-9AD7-9F83-285365ED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01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9A0232-C7CC-9957-1D99-5B2A28FF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98E883-2916-68C1-00C6-1AA215B48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86B4F1-A93B-D7E1-5DCF-9D8D05AB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EE53AB-7555-C317-D3AF-6E3EE7E03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4937FA-32B3-459F-B576-8020B076C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76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E3D53-8F75-5BDE-B096-47059D93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324E34-75D1-1065-501F-59764E76C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4DBC60-A630-1305-BE6F-49A907057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DD19EB-4D4C-DD6F-A6D2-905E23DEC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E65F39-F89C-3E00-9BF3-1F8A5BE7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8149B9-4661-66FB-D68F-813C70E7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51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EB3F2-EE0C-ECC8-9809-D8B863878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077E02-AEB1-9B2D-2300-620D9321C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615B38-074C-0CFF-D46B-393B8C3BA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717836-E5F6-9E94-7F3B-4799434B1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49F9B3-647D-FDF2-C60B-DBB0BF219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A19640C-F73D-C8A2-6A21-E08029AC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9BEF9A-0167-5025-B8C4-873F5733C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1BE5F55-51CD-21FF-21D2-4C02820D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22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617EE-9DE2-0907-FF25-933FC1A7A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102336-9292-D248-6795-E3400E92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1525C51-DECD-1D30-FE09-658BA953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250613-CA7B-ECA6-AB49-BA9AF384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863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5B6D8EB-0615-5076-230A-2B5B6C0F1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76B0DB-D461-4EC3-753D-46D214F7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586BEB-F5A2-8B29-0BBE-0F623A720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74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1CF0E-B28B-50B0-33B4-D6831A80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96FBCE-871F-F1C9-51BE-B8B8ED001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EF9DAB-0295-11B8-8C4E-703F3ECF4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EEB965-3851-ED75-AAFB-D7CC135E0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F3654A-1916-BB75-AFE4-E03370F60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2921D6-FBE1-AC56-4E92-936A6065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22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909576B-4B80-5130-247F-A90AF4771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91DA69-83F5-6816-28FE-FDB32FE53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DF7CDD-8EDF-8F62-B37D-FB2CC99E3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AF440E-E482-A349-AAD6-B5020A0AA7EE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7C9C2D-A380-6980-0E02-9A88F5DA3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BC81A9-436F-562A-2A15-4BD6386302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24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53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912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59CF3B52871E43A98F2C0EA124E916" ma:contentTypeVersion="19" ma:contentTypeDescription="Crear nuevo documento." ma:contentTypeScope="" ma:versionID="7dca83ba04439bb58814709d018e1d5d">
  <xsd:schema xmlns:xsd="http://www.w3.org/2001/XMLSchema" xmlns:xs="http://www.w3.org/2001/XMLSchema" xmlns:p="http://schemas.microsoft.com/office/2006/metadata/properties" xmlns:ns2="0b84dae5-6e9f-484b-911b-b3edb3bcf73a" xmlns:ns3="5368a304-d57d-4ed9-a32c-012245118636" targetNamespace="http://schemas.microsoft.com/office/2006/metadata/properties" ma:root="true" ma:fieldsID="4d0ae776a05480a23e00dce7577c482a" ns2:_="" ns3:_="">
    <xsd:import namespace="0b84dae5-6e9f-484b-911b-b3edb3bcf73a"/>
    <xsd:import namespace="5368a304-d57d-4ed9-a32c-0122451186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4dae5-6e9f-484b-911b-b3edb3bcf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8a304-d57d-4ed9-a32c-012245118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2c9d98-b964-4149-8bf1-5cf1614f84f2}" ma:internalName="TaxCatchAll" ma:showField="CatchAllData" ma:web="5368a304-d57d-4ed9-a32c-0122451186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84dae5-6e9f-484b-911b-b3edb3bcf73a">
      <Terms xmlns="http://schemas.microsoft.com/office/infopath/2007/PartnerControls"/>
    </lcf76f155ced4ddcb4097134ff3c332f>
    <TaxCatchAll xmlns="5368a304-d57d-4ed9-a32c-01224511863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A9CD87-E6BA-4C70-AAE9-AC887C3CB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4dae5-6e9f-484b-911b-b3edb3bcf73a"/>
    <ds:schemaRef ds:uri="5368a304-d57d-4ed9-a32c-012245118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B648DE-7252-4562-A4C5-3D58A19FB5C4}">
  <ds:schemaRefs>
    <ds:schemaRef ds:uri="http://schemas.openxmlformats.org/package/2006/metadata/core-properties"/>
    <ds:schemaRef ds:uri="http://schemas.microsoft.com/office/infopath/2007/PartnerControls"/>
    <ds:schemaRef ds:uri="0b84dae5-6e9f-484b-911b-b3edb3bcf73a"/>
    <ds:schemaRef ds:uri="http://purl.org/dc/terms/"/>
    <ds:schemaRef ds:uri="5368a304-d57d-4ed9-a32c-012245118636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456653E-9FE2-40C8-B231-A4FCB1ADD7E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a060e56-5e46-475d-8b74-5fb187bd2177}" enabled="0" method="" siteId="{da060e56-5e46-475d-8b74-5fb187bd217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MACARENA GOYTRE RIVERO</dc:creator>
  <cp:lastModifiedBy>VANESSA DEL RIO MUÑOZ</cp:lastModifiedBy>
  <cp:revision>2</cp:revision>
  <dcterms:created xsi:type="dcterms:W3CDTF">2024-06-04T06:49:57Z</dcterms:created>
  <dcterms:modified xsi:type="dcterms:W3CDTF">2025-04-10T10:10:59Z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0x0101008E59CF3B52871E43A98F2C0EA124E916</vt:lpwstr>
  </property>
  <property fmtid="{D5CDD505-2E9C-101B-9397-08002B2CF9AE}" pid="3" name="MediaServiceImageTags">
    <vt:lpwstr/>
  </property>
</Properties>
</file>