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handoutMasterIdLst>
    <p:handoutMasterId r:id="rId7"/>
  </p:handoutMasterIdLst>
  <p:sldIdLst>
    <p:sldId id="258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8DC552-6030-154F-AB44-8FA5D13B6BCB}" v="2" dt="2024-04-03T14:10:51.2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327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D35BC65-696F-64D9-2564-61EB363294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35218DA-65B7-5FEA-180F-6F68165E90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90659-8C0C-8746-9C1C-B5357F8BEBD0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CA6F2D3-9AAF-C73C-7E83-1270B1CB83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FB98A7-10F8-A01F-FAF6-97FFB43738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8FE3C-0CEE-FC4B-B298-2982F0E27F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5402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A073E0-4D8A-58C4-316A-50511BE47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822466-D86F-ED2C-3AD8-B2FE081BD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BED013-B8A6-A201-69B9-14EFC51BCA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9D99F-6E3B-EC47-A970-5444ECF9893C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73E675-1383-6086-324C-261727F03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9C846C-18AE-2B23-BB11-E78496C0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A8FBE-3487-284D-A9CB-94E6FDC909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112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B7315A-5C6B-C1C1-47BC-E02C9FDE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2D4329D-D17C-5B43-E15D-A87175AF9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7BD6CC-27F0-8ACC-E578-1E5FDF093F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9D99F-6E3B-EC47-A970-5444ECF9893C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FF79F9-C108-5F1A-6A4D-95259D3A0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23D347-9D88-1B8B-134F-0FA5D38E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A8FBE-3487-284D-A9CB-94E6FDC909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645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3A5462A-27FB-21C5-9CBB-C73A0F505B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6470DD-4DFB-048A-2A03-76571488E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669FA5-8056-5746-3CA1-A4F3EB8BFA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9D99F-6E3B-EC47-A970-5444ECF9893C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6EB2C1-CD13-281C-8210-1D155BCC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168937-760D-1D09-4859-E441B422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A8FBE-3487-284D-A9CB-94E6FDC909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853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341AA-F01E-5043-27CA-A0572A8B5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AAEFE6-817F-F6E2-7FBF-052003B4D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7C3C27-5379-8CE8-35DB-105B684E67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1218C-2BF5-1D49-9AC4-E7DC28E390A6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492BC9-6DE2-8C0D-FDB9-25272C68B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CE4CA6-14F3-8317-9573-D5C21E02D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9686C6-305C-E74C-A9AA-372D02CB34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183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8963A-3B48-A59E-9038-F75D867B4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578191-EF2B-F0EC-4925-86EA9D932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3B2FDE-1ACA-E010-E650-685D2C520A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1218C-2BF5-1D49-9AC4-E7DC28E390A6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4AD1A3-C95E-3470-B88E-8C2C59514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FEF84B-13C2-A740-19B4-3C7DE59C3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9686C6-305C-E74C-A9AA-372D02CB34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935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FC7002-3360-44E0-86EB-67C012BDF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96C767-0600-0E71-5096-60544A365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2476FE-A5C1-7848-0B02-0FABEB3235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1218C-2BF5-1D49-9AC4-E7DC28E390A6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721DD9-55BD-B744-03F2-A956BB2F8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1B516A-07AE-E863-3D29-40774840D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9686C6-305C-E74C-A9AA-372D02CB34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0642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BCDF28-8E5A-D8D0-DDA3-BBB8C8B4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C2C1ED-E803-77C8-B4A4-BEA3C35BE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79262D8-1C71-0BEB-AD8C-AB827AEFC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D253D8-3C85-1E77-0128-C34EB2B135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1218C-2BF5-1D49-9AC4-E7DC28E390A6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30C7DB-CBA6-C0E1-50CF-C4DE39A9F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742242-654A-61D9-C3AD-928BAD89B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9686C6-305C-E74C-A9AA-372D02CB34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5257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23C05-D9F1-8A36-B674-52BD3E17B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E67133-942A-FCEF-99D5-60900D915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87258F-46AB-2D3C-551E-A5114ED13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D8E403-5F52-ED2C-7C4B-473B27A302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236D9DD-02E5-AFE2-2797-0ADE22284F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CB3AE7C-0186-0E8F-B611-EBE4436BB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1218C-2BF5-1D49-9AC4-E7DC28E390A6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E04DB7A-00DA-9242-E038-66198B34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22AC587-4C82-8626-1CE7-739777003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9686C6-305C-E74C-A9AA-372D02CB34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5326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9540D2-9735-EA23-31B5-3B8EEFF72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C1DD2-CC3D-7B0C-B4F6-A88B07F29B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1218C-2BF5-1D49-9AC4-E7DC28E390A6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47AAB21-7CEA-5E9E-A29C-278E1A5B7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E7FD3B9-F021-609A-D754-94821A52E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9686C6-305C-E74C-A9AA-372D02CB34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0356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A289DF-9142-DB30-D9FC-30E7998D38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1218C-2BF5-1D49-9AC4-E7DC28E390A6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33585E-6543-C4FB-48D5-20AB3C8B6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045469-9ECA-2511-0787-460ADAA6B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9686C6-305C-E74C-A9AA-372D02CB34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8107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9BFC5A-A373-2696-4A88-71B756560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8D9579-D5A4-C6A0-8AEC-7E5898F76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8DFD5A-10E7-4E83-D87D-A22DF8A18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CBCC51-66AC-3CF4-2B3E-0E7E49B1A5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1218C-2BF5-1D49-9AC4-E7DC28E390A6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527D3B-47A2-F04F-3E22-BC7CD3E49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347373-31BC-65A9-039E-7836CE37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9686C6-305C-E74C-A9AA-372D02CB34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394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882FDF-0E67-7E59-FAD7-B3B957A23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741CC3-C8BF-E60E-ACEA-A335E3CB5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CE3C23-50D7-927A-7F5C-7FD89E169C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9D99F-6E3B-EC47-A970-5444ECF9893C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9C1638-A290-7DE5-E88A-10A79654E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7AD77C-F4B3-CFF4-7D59-F02F8A910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A8FBE-3487-284D-A9CB-94E6FDC909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3227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E42E67-794B-A5BB-75C8-B67F88C7B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C57AC5D-35AB-08B7-F5A3-75E92B43C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D2723E-D1B4-644A-7039-A3887426E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6C25CA-F847-22EF-9772-0DF52A3649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1218C-2BF5-1D49-9AC4-E7DC28E390A6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33CA037-03E5-B995-5A19-853CE9672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7F13634-955C-A612-B882-EA546D367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9686C6-305C-E74C-A9AA-372D02CB34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232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6DD24-B4C4-357F-4F69-017040FDE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0DC1E9-6689-55E7-BEA6-299952BAB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8BCE1D-B52F-9CF0-D433-82C22F2F3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1218C-2BF5-1D49-9AC4-E7DC28E390A6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58A115-F0B1-9CF7-3D4E-2FF540A2B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0C596C-0011-EDA6-5DF1-78DB9C03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9686C6-305C-E74C-A9AA-372D02CB34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7323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43A20B1-8234-23A9-8351-AECB200F4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6AA094D-BEA6-9ABE-E4CA-A9F3927DE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9B0EE6-91B6-17CA-F737-D4579E1E6A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A1218C-2BF5-1D49-9AC4-E7DC28E390A6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AFA7E4-BF7D-3144-7858-7ED387E3D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993FAD-554B-C475-D763-F18D8AA2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9686C6-305C-E74C-A9AA-372D02CB34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09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1BAD7-5322-68A9-90ED-BE9C51B02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066CBE-DDFC-C759-ED31-D2AC2EA7E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C355AD-6485-AF72-F3BE-C4CE60A1D3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9D99F-6E3B-EC47-A970-5444ECF9893C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59C0C2-2EA8-DFEC-11D9-F1AE4A8AA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A133BD-5A5D-0F2C-83FE-7B517E73A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A8FBE-3487-284D-A9CB-94E6FDC909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356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0201AE-C905-835D-6A98-7CF1C9871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CB3D52-191B-9164-564B-03BEFD4C6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07029F-B6DA-7BEC-6383-D514B74CDE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9DDEE3-FA4B-9BDE-C216-1315A64AEC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9D99F-6E3B-EC47-A970-5444ECF9893C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AAC531-2AD2-275A-1E22-E6893ADE2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B2D59B-AEA3-EB00-68CD-66E047494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A8FBE-3487-284D-A9CB-94E6FDC909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7657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B89BBD-6043-1BA6-16BE-D8E5C45AE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A8416C-BC80-B0C4-5A9A-324BB57B2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DEDB7E-7197-C428-944B-A17E4BD37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58DE755-AF1C-BE3B-285D-CFC6A943A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B4BFAAC-C37B-00EE-575B-B8830DCFE3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2BBF9F4-1039-4883-47A1-E886C1A902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9D99F-6E3B-EC47-A970-5444ECF9893C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6154390-7469-2BE1-680D-78150B42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A6EEE60-0FAC-CD91-E54E-5635BE305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A8FBE-3487-284D-A9CB-94E6FDC909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965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E52BD-9DA4-478F-B6BD-0E5BD5190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6164B3-BB20-AA56-71FC-2CD0B7E2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9D99F-6E3B-EC47-A970-5444ECF9893C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765DCB5-7146-AF90-D42A-D5926B0BA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BDC5296-8FFD-3B94-457E-E2D0BD916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A8FBE-3487-284D-A9CB-94E6FDC909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9001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42EDD9-9030-9F3F-3EFE-154BC42E6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9D99F-6E3B-EC47-A970-5444ECF9893C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C6A116-D1E1-02EE-7671-466894AD2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B0CE80-40EB-EA2F-29C6-F3F12A3EC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A8FBE-3487-284D-A9CB-94E6FDC909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744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37F884-12D5-5E19-9615-3F985E8EE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7C082C-376C-0151-0BBA-794C8A608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8E3B53-D376-99E6-96F2-75DF372AD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6EF04E-76C2-82E7-FFC3-C8EFF3991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9D99F-6E3B-EC47-A970-5444ECF9893C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DF9DFF-2CFB-F7B4-CC9F-4671A189A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E69869-533D-B082-31E8-62A3BD557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A8FBE-3487-284D-A9CB-94E6FDC909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50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17CF7-D860-83FE-B088-9E89ABB4D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5A7CB5B-34B5-27B0-7F3B-EA4498BB7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CD155B-4B5D-CA43-EE0D-FC592152F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2CFDB4-DBBC-DCB4-DECE-EA7FA6D1A8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29D99F-6E3B-EC47-A970-5444ECF9893C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81026E-CDF5-3EC5-FDF9-172502F71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6C23D4-6B62-DD0C-D33A-8C1483389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BA8FBE-3487-284D-A9CB-94E6FDC909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323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9515987-204D-BE4F-DE0B-7A7AB9070C7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1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CB40F40-A49F-6AE6-630C-55E0C1E823B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0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26E6B6-8892-2FC0-656A-B6C5141D3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129" y="1520687"/>
            <a:ext cx="10873409" cy="1989276"/>
          </a:xfrm>
        </p:spPr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D81A19-C672-1576-2267-431F16A4E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129" y="3776870"/>
            <a:ext cx="10873409" cy="2077278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900667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368a304-d57d-4ed9-a32c-012245118636" xsi:nil="true"/>
    <lcf76f155ced4ddcb4097134ff3c332f xmlns="0b84dae5-6e9f-484b-911b-b3edb3bcf73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59CF3B52871E43A98F2C0EA124E916" ma:contentTypeVersion="18" ma:contentTypeDescription="Crear nuevo documento." ma:contentTypeScope="" ma:versionID="548e79a6624f6c3564e17bcf3a590455">
  <xsd:schema xmlns:xsd="http://www.w3.org/2001/XMLSchema" xmlns:xs="http://www.w3.org/2001/XMLSchema" xmlns:p="http://schemas.microsoft.com/office/2006/metadata/properties" xmlns:ns2="0b84dae5-6e9f-484b-911b-b3edb3bcf73a" xmlns:ns3="5368a304-d57d-4ed9-a32c-012245118636" targetNamespace="http://schemas.microsoft.com/office/2006/metadata/properties" ma:root="true" ma:fieldsID="10a4c261a08f58f7e90688c1aae6c367" ns2:_="" ns3:_="">
    <xsd:import namespace="0b84dae5-6e9f-484b-911b-b3edb3bcf73a"/>
    <xsd:import namespace="5368a304-d57d-4ed9-a32c-012245118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4dae5-6e9f-484b-911b-b3edb3bcf7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92d9e965-4325-4025-902e-c30c63b07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8a304-d57d-4ed9-a32c-012245118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2c9d98-b964-4149-8bf1-5cf1614f84f2}" ma:internalName="TaxCatchAll" ma:showField="CatchAllData" ma:web="5368a304-d57d-4ed9-a32c-0122451186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452E87-DB68-43DA-B0B3-D26390A4EB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6FFE31-5CE4-420F-AAE0-074DE1AC0D30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0b84dae5-6e9f-484b-911b-b3edb3bcf73a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5368a304-d57d-4ed9-a32c-012245118636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6894017-CC3E-44D2-8697-89378A1E93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84dae5-6e9f-484b-911b-b3edb3bcf73a"/>
    <ds:schemaRef ds:uri="5368a304-d57d-4ed9-a32c-012245118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a060e56-5e46-475d-8b74-5fb187bd2177}" enabled="0" method="" siteId="{da060e56-5e46-475d-8b74-5fb187bd217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1_Tema de Office</vt:lpstr>
      <vt:lpstr>Diseño personalizado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IRENE REVIEJO GARCIA</dc:creator>
  <cp:lastModifiedBy>VANESSA DEL RIO MUÑOZ</cp:lastModifiedBy>
  <cp:revision>4</cp:revision>
  <dcterms:created xsi:type="dcterms:W3CDTF">2023-01-13T07:54:39Z</dcterms:created>
  <dcterms:modified xsi:type="dcterms:W3CDTF">2024-05-06T12:44:24Z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0x0101008E59CF3B52871E43A98F2C0EA124E916</vt:lpwstr>
  </property>
  <property fmtid="{D5CDD505-2E9C-101B-9397-08002B2CF9AE}" pid="3" name="MediaServiceImageTags">
    <vt:lpwstr/>
  </property>
</Properties>
</file>