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handoutMasterIdLst>
    <p:handoutMasterId r:id="rId5"/>
  </p:handoutMasterIdLst>
  <p:sldIdLst>
    <p:sldId id="257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D4497-BFF8-4348-AF57-DDF543270D5C}" v="1" dt="2023-01-19T17:00:59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REVIEJO GARCIA" userId="d712ca7b-52f6-4e71-bb7e-9ee33ab52834" providerId="ADAL" clId="{BA9D4497-BFF8-4348-AF57-DDF543270D5C}"/>
    <pc:docChg chg="custSel delSld delMainMaster modMainMaster">
      <pc:chgData name="IRENE REVIEJO GARCIA" userId="d712ca7b-52f6-4e71-bb7e-9ee33ab52834" providerId="ADAL" clId="{BA9D4497-BFF8-4348-AF57-DDF543270D5C}" dt="2023-01-19T17:01:06.004" v="5" actId="14100"/>
      <pc:docMkLst>
        <pc:docMk/>
      </pc:docMkLst>
      <pc:sldChg chg="del">
        <pc:chgData name="IRENE REVIEJO GARCIA" userId="d712ca7b-52f6-4e71-bb7e-9ee33ab52834" providerId="ADAL" clId="{BA9D4497-BFF8-4348-AF57-DDF543270D5C}" dt="2023-01-19T16:58:30.050" v="0" actId="2696"/>
        <pc:sldMkLst>
          <pc:docMk/>
          <pc:sldMk cId="243912277" sldId="256"/>
        </pc:sldMkLst>
      </pc:sldChg>
      <pc:sldMasterChg chg="del delSldLayout">
        <pc:chgData name="IRENE REVIEJO GARCIA" userId="d712ca7b-52f6-4e71-bb7e-9ee33ab52834" providerId="ADAL" clId="{BA9D4497-BFF8-4348-AF57-DDF543270D5C}" dt="2023-01-19T16:58:30.050" v="0" actId="2696"/>
        <pc:sldMasterMkLst>
          <pc:docMk/>
          <pc:sldMasterMk cId="1957673503" sldId="2147483648"/>
        </pc:sldMasterMkLst>
        <pc:sldLayoutChg chg="del">
          <pc:chgData name="IRENE REVIEJO GARCIA" userId="d712ca7b-52f6-4e71-bb7e-9ee33ab52834" providerId="ADAL" clId="{BA9D4497-BFF8-4348-AF57-DDF543270D5C}" dt="2023-01-19T16:58:30.050" v="0" actId="2696"/>
          <pc:sldLayoutMkLst>
            <pc:docMk/>
            <pc:sldMasterMk cId="1957673503" sldId="2147483648"/>
            <pc:sldLayoutMk cId="3143213021" sldId="2147483649"/>
          </pc:sldLayoutMkLst>
        </pc:sldLayoutChg>
        <pc:sldLayoutChg chg="del">
          <pc:chgData name="IRENE REVIEJO GARCIA" userId="d712ca7b-52f6-4e71-bb7e-9ee33ab52834" providerId="ADAL" clId="{BA9D4497-BFF8-4348-AF57-DDF543270D5C}" dt="2023-01-19T16:58:30.050" v="0" actId="2696"/>
          <pc:sldLayoutMkLst>
            <pc:docMk/>
            <pc:sldMasterMk cId="1957673503" sldId="2147483648"/>
            <pc:sldLayoutMk cId="1705580974" sldId="2147483650"/>
          </pc:sldLayoutMkLst>
        </pc:sldLayoutChg>
        <pc:sldLayoutChg chg="del">
          <pc:chgData name="IRENE REVIEJO GARCIA" userId="d712ca7b-52f6-4e71-bb7e-9ee33ab52834" providerId="ADAL" clId="{BA9D4497-BFF8-4348-AF57-DDF543270D5C}" dt="2023-01-19T16:58:30.050" v="0" actId="2696"/>
          <pc:sldLayoutMkLst>
            <pc:docMk/>
            <pc:sldMasterMk cId="1957673503" sldId="2147483648"/>
            <pc:sldLayoutMk cId="3406107413" sldId="2147483651"/>
          </pc:sldLayoutMkLst>
        </pc:sldLayoutChg>
        <pc:sldLayoutChg chg="del">
          <pc:chgData name="IRENE REVIEJO GARCIA" userId="d712ca7b-52f6-4e71-bb7e-9ee33ab52834" providerId="ADAL" clId="{BA9D4497-BFF8-4348-AF57-DDF543270D5C}" dt="2023-01-19T16:58:30.050" v="0" actId="2696"/>
          <pc:sldLayoutMkLst>
            <pc:docMk/>
            <pc:sldMasterMk cId="1957673503" sldId="2147483648"/>
            <pc:sldLayoutMk cId="151054191" sldId="2147483652"/>
          </pc:sldLayoutMkLst>
        </pc:sldLayoutChg>
        <pc:sldLayoutChg chg="del">
          <pc:chgData name="IRENE REVIEJO GARCIA" userId="d712ca7b-52f6-4e71-bb7e-9ee33ab52834" providerId="ADAL" clId="{BA9D4497-BFF8-4348-AF57-DDF543270D5C}" dt="2023-01-19T16:58:30.050" v="0" actId="2696"/>
          <pc:sldLayoutMkLst>
            <pc:docMk/>
            <pc:sldMasterMk cId="1957673503" sldId="2147483648"/>
            <pc:sldLayoutMk cId="3361725050" sldId="2147483653"/>
          </pc:sldLayoutMkLst>
        </pc:sldLayoutChg>
        <pc:sldLayoutChg chg="del">
          <pc:chgData name="IRENE REVIEJO GARCIA" userId="d712ca7b-52f6-4e71-bb7e-9ee33ab52834" providerId="ADAL" clId="{BA9D4497-BFF8-4348-AF57-DDF543270D5C}" dt="2023-01-19T16:58:30.050" v="0" actId="2696"/>
          <pc:sldLayoutMkLst>
            <pc:docMk/>
            <pc:sldMasterMk cId="1957673503" sldId="2147483648"/>
            <pc:sldLayoutMk cId="857499902" sldId="2147483654"/>
          </pc:sldLayoutMkLst>
        </pc:sldLayoutChg>
        <pc:sldLayoutChg chg="del">
          <pc:chgData name="IRENE REVIEJO GARCIA" userId="d712ca7b-52f6-4e71-bb7e-9ee33ab52834" providerId="ADAL" clId="{BA9D4497-BFF8-4348-AF57-DDF543270D5C}" dt="2023-01-19T16:58:30.050" v="0" actId="2696"/>
          <pc:sldLayoutMkLst>
            <pc:docMk/>
            <pc:sldMasterMk cId="1957673503" sldId="2147483648"/>
            <pc:sldLayoutMk cId="1163941803" sldId="2147483655"/>
          </pc:sldLayoutMkLst>
        </pc:sldLayoutChg>
        <pc:sldLayoutChg chg="del">
          <pc:chgData name="IRENE REVIEJO GARCIA" userId="d712ca7b-52f6-4e71-bb7e-9ee33ab52834" providerId="ADAL" clId="{BA9D4497-BFF8-4348-AF57-DDF543270D5C}" dt="2023-01-19T16:58:30.050" v="0" actId="2696"/>
          <pc:sldLayoutMkLst>
            <pc:docMk/>
            <pc:sldMasterMk cId="1957673503" sldId="2147483648"/>
            <pc:sldLayoutMk cId="716264560" sldId="2147483656"/>
          </pc:sldLayoutMkLst>
        </pc:sldLayoutChg>
        <pc:sldLayoutChg chg="del">
          <pc:chgData name="IRENE REVIEJO GARCIA" userId="d712ca7b-52f6-4e71-bb7e-9ee33ab52834" providerId="ADAL" clId="{BA9D4497-BFF8-4348-AF57-DDF543270D5C}" dt="2023-01-19T16:58:30.050" v="0" actId="2696"/>
          <pc:sldLayoutMkLst>
            <pc:docMk/>
            <pc:sldMasterMk cId="1957673503" sldId="2147483648"/>
            <pc:sldLayoutMk cId="3980560764" sldId="2147483657"/>
          </pc:sldLayoutMkLst>
        </pc:sldLayoutChg>
        <pc:sldLayoutChg chg="del">
          <pc:chgData name="IRENE REVIEJO GARCIA" userId="d712ca7b-52f6-4e71-bb7e-9ee33ab52834" providerId="ADAL" clId="{BA9D4497-BFF8-4348-AF57-DDF543270D5C}" dt="2023-01-19T16:58:30.050" v="0" actId="2696"/>
          <pc:sldLayoutMkLst>
            <pc:docMk/>
            <pc:sldMasterMk cId="1957673503" sldId="2147483648"/>
            <pc:sldLayoutMk cId="1168323990" sldId="2147483658"/>
          </pc:sldLayoutMkLst>
        </pc:sldLayoutChg>
        <pc:sldLayoutChg chg="del">
          <pc:chgData name="IRENE REVIEJO GARCIA" userId="d712ca7b-52f6-4e71-bb7e-9ee33ab52834" providerId="ADAL" clId="{BA9D4497-BFF8-4348-AF57-DDF543270D5C}" dt="2023-01-19T16:58:30.050" v="0" actId="2696"/>
          <pc:sldLayoutMkLst>
            <pc:docMk/>
            <pc:sldMasterMk cId="1957673503" sldId="2147483648"/>
            <pc:sldLayoutMk cId="3428224062" sldId="2147483659"/>
          </pc:sldLayoutMkLst>
        </pc:sldLayoutChg>
      </pc:sldMasterChg>
      <pc:sldMasterChg chg="addSp delSp modSp mod">
        <pc:chgData name="IRENE REVIEJO GARCIA" userId="d712ca7b-52f6-4e71-bb7e-9ee33ab52834" providerId="ADAL" clId="{BA9D4497-BFF8-4348-AF57-DDF543270D5C}" dt="2023-01-19T17:01:06.004" v="5" actId="14100"/>
        <pc:sldMasterMkLst>
          <pc:docMk/>
          <pc:sldMasterMk cId="504014782" sldId="2147483660"/>
        </pc:sldMasterMkLst>
        <pc:picChg chg="add mod">
          <ac:chgData name="IRENE REVIEJO GARCIA" userId="d712ca7b-52f6-4e71-bb7e-9ee33ab52834" providerId="ADAL" clId="{BA9D4497-BFF8-4348-AF57-DDF543270D5C}" dt="2023-01-19T17:01:06.004" v="5" actId="14100"/>
          <ac:picMkLst>
            <pc:docMk/>
            <pc:sldMasterMk cId="504014782" sldId="2147483660"/>
            <ac:picMk id="3" creationId="{19515987-204D-BE4F-DE0B-7A7AB9070C7B}"/>
          </ac:picMkLst>
        </pc:picChg>
        <pc:picChg chg="del">
          <ac:chgData name="IRENE REVIEJO GARCIA" userId="d712ca7b-52f6-4e71-bb7e-9ee33ab52834" providerId="ADAL" clId="{BA9D4497-BFF8-4348-AF57-DDF543270D5C}" dt="2023-01-19T17:00:39.187" v="1" actId="478"/>
          <ac:picMkLst>
            <pc:docMk/>
            <pc:sldMasterMk cId="504014782" sldId="2147483660"/>
            <ac:picMk id="8" creationId="{AD7182A3-FC73-DF0D-7525-E69D30DAAFFF}"/>
          </ac:picMkLst>
        </pc:picChg>
      </pc:sldMasterChg>
    </pc:docChg>
  </pc:docChgLst>
  <pc:docChgLst>
    <pc:chgData name="IRENE REVIEJO GARCIA" userId="d712ca7b-52f6-4e71-bb7e-9ee33ab52834" providerId="ADAL" clId="{D475C244-FA95-A244-9BF7-815FE8340542}"/>
    <pc:docChg chg="modSld">
      <pc:chgData name="IRENE REVIEJO GARCIA" userId="d712ca7b-52f6-4e71-bb7e-9ee33ab52834" providerId="ADAL" clId="{D475C244-FA95-A244-9BF7-815FE8340542}" dt="2023-01-13T13:03:06.765" v="6" actId="14100"/>
      <pc:docMkLst>
        <pc:docMk/>
      </pc:docMkLst>
      <pc:sldChg chg="modSp mod">
        <pc:chgData name="IRENE REVIEJO GARCIA" userId="d712ca7b-52f6-4e71-bb7e-9ee33ab52834" providerId="ADAL" clId="{D475C244-FA95-A244-9BF7-815FE8340542}" dt="2023-01-13T13:03:06.765" v="6" actId="14100"/>
        <pc:sldMkLst>
          <pc:docMk/>
          <pc:sldMk cId="436575251" sldId="257"/>
        </pc:sldMkLst>
        <pc:spChg chg="mod">
          <ac:chgData name="IRENE REVIEJO GARCIA" userId="d712ca7b-52f6-4e71-bb7e-9ee33ab52834" providerId="ADAL" clId="{D475C244-FA95-A244-9BF7-815FE8340542}" dt="2023-01-13T13:02:56.341" v="2" actId="14100"/>
          <ac:spMkLst>
            <pc:docMk/>
            <pc:sldMk cId="436575251" sldId="257"/>
            <ac:spMk id="2" creationId="{FF26E6B6-8892-2FC0-656A-B6C5141D3340}"/>
          </ac:spMkLst>
        </pc:spChg>
        <pc:spChg chg="mod">
          <ac:chgData name="IRENE REVIEJO GARCIA" userId="d712ca7b-52f6-4e71-bb7e-9ee33ab52834" providerId="ADAL" clId="{D475C244-FA95-A244-9BF7-815FE8340542}" dt="2023-01-13T13:03:06.765" v="6" actId="14100"/>
          <ac:spMkLst>
            <pc:docMk/>
            <pc:sldMk cId="436575251" sldId="257"/>
            <ac:spMk id="3" creationId="{AED81A19-C672-1576-2267-431F16A4EC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D35BC65-696F-64D9-2564-61EB363294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5218DA-65B7-5FEA-180F-6F68165E9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90659-8C0C-8746-9C1C-B5357F8BEBD0}" type="datetimeFigureOut">
              <a:rPr lang="es-ES" smtClean="0"/>
              <a:t>19/1/23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A6F2D3-9AAF-C73C-7E83-1270B1CB83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FB98A7-10F8-A01F-FAF6-97FFB43738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8FE3C-0CEE-FC4B-B298-2982F0E27F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402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073E0-4D8A-58C4-316A-50511BE47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822466-D86F-ED2C-3AD8-B2FE081BD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BED013-B8A6-A201-69B9-14EFC51BC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19/1/23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73E675-1383-6086-324C-261727F0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9C846C-18AE-2B23-BB11-E78496C0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11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7315A-5C6B-C1C1-47BC-E02C9FD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D4329D-D17C-5B43-E15D-A87175AF9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7BD6CC-27F0-8ACC-E578-1E5FDF09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19/1/23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F79F9-C108-5F1A-6A4D-95259D3A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23D347-9D88-1B8B-134F-0FA5D38E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45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A5462A-27FB-21C5-9CBB-C73A0F505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6470DD-4DFB-048A-2A03-76571488E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669FA5-8056-5746-3CA1-A4F3EB8B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19/1/23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B2C1-CD13-281C-8210-1D155BCC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168937-760D-1D09-4859-E441B422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85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82FDF-0E67-7E59-FAD7-B3B957A2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41CC3-C8BF-E60E-ACEA-A335E3CB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CE3C23-50D7-927A-7F5C-7FD89E16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19/1/23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9C1638-A290-7DE5-E88A-10A79654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7AD77C-F4B3-CFF4-7D59-F02F8A91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22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1BAD7-5322-68A9-90ED-BE9C51B02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66CBE-DDFC-C759-ED31-D2AC2EA7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C355AD-6485-AF72-F3BE-C4CE60A1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19/1/23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9C0C2-2EA8-DFEC-11D9-F1AE4A8A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A133BD-5A5D-0F2C-83FE-7B517E73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56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201AE-C905-835D-6A98-7CF1C987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CB3D52-191B-9164-564B-03BEFD4C6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7029F-B6DA-7BEC-6383-D514B74CD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9DDEE3-FA4B-9BDE-C216-1315A64A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19/1/23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AAC531-2AD2-275A-1E22-E6893ADE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B2D59B-AEA3-EB00-68CD-66E04749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65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89BBD-6043-1BA6-16BE-D8E5C45A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A8416C-BC80-B0C4-5A9A-324BB57B2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DEDB7E-7197-C428-944B-A17E4BD37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8DE755-AF1C-BE3B-285D-CFC6A943A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4BFAAC-C37B-00EE-575B-B8830DCFE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2BBF9F4-1039-4883-47A1-E886C1A9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19/1/23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154390-7469-2BE1-680D-78150B42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6EEE60-0FAC-CD91-E54E-5635BE30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65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52BD-9DA4-478F-B6BD-0E5BD519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6164B3-BB20-AA56-71FC-2CD0B7E2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19/1/23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65DCB5-7146-AF90-D42A-D5926B0B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DC5296-8FFD-3B94-457E-E2D0BD91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00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42EDD9-9030-9F3F-3EFE-154BC42E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19/1/23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C6A116-D1E1-02EE-7671-466894AD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B0CE80-40EB-EA2F-29C6-F3F12A3E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44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7F884-12D5-5E19-9615-3F985E8E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7C082C-376C-0151-0BBA-794C8A60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8E3B53-D376-99E6-96F2-75DF372AD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6EF04E-76C2-82E7-FFC3-C8EFF399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19/1/23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DF9DFF-2CFB-F7B4-CC9F-4671A189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E69869-533D-B082-31E8-62A3BD55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50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17CF7-D860-83FE-B088-9E89ABB4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A7CB5B-34B5-27B0-7F3B-EA4498BB7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CD155B-4B5D-CA43-EE0D-FC592152F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2CFDB4-DBBC-DCB4-DECE-EA7FA6D1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19/1/23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81026E-CDF5-3EC5-FDF9-172502F7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6C23D4-6B62-DD0C-D33A-8C148338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23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19515987-204D-BE4F-DE0B-7A7AB9070C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1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6E6B6-8892-2FC0-656A-B6C5141D3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29" y="1520687"/>
            <a:ext cx="10873409" cy="1989276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D81A19-C672-1576-2267-431F16A4E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129" y="3776870"/>
            <a:ext cx="10873409" cy="2077278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657525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6" ma:contentTypeDescription="Crear nuevo documento." ma:contentTypeScope="" ma:versionID="a6d691b8e995d41ce2bc2b00f334e6cf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adff172a1ccc931b4e1470cd3efcbdb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452E87-DB68-43DA-B0B3-D26390A4EB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A20407-DC30-4AD4-BE71-C8C81DA81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Macintosh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 REVIEJO GARCIA</dc:creator>
  <cp:lastModifiedBy>IRENE REVIEJO GARCIA</cp:lastModifiedBy>
  <cp:revision>1</cp:revision>
  <dcterms:created xsi:type="dcterms:W3CDTF">2023-01-13T07:54:39Z</dcterms:created>
  <dcterms:modified xsi:type="dcterms:W3CDTF">2023-01-19T17:01:11Z</dcterms:modified>
</cp:coreProperties>
</file>